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0" autoAdjust="0"/>
    <p:restoredTop sz="98042" autoAdjust="0"/>
  </p:normalViewPr>
  <p:slideViewPr>
    <p:cSldViewPr>
      <p:cViewPr>
        <p:scale>
          <a:sx n="80" d="100"/>
          <a:sy n="80" d="100"/>
        </p:scale>
        <p:origin x="-108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09650-7519-4A53-A20B-1075B6E06715}" type="datetimeFigureOut">
              <a:rPr lang="pt-BR" smtClean="0"/>
              <a:pPr/>
              <a:t>14/11/2015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3FBFC-028B-4657-8205-34C8358550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3000" y="-1142999"/>
            <a:ext cx="6858001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05372" y="-580628"/>
            <a:ext cx="573325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Unidade 3 quartos com área privativa.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1412776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Apartamento com 67,31m²</a:t>
            </a:r>
            <a:endParaRPr lang="pt-BR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Acabamentos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412776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FFC000"/>
                </a:solidFill>
              </a:rPr>
              <a:t>• Piso cerâmico em todo o apartamento.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Esquadrias de alumínio.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Azulejo nas áreas molhadas.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Apartamento entregue todo pintado.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Acabamentos e instalações: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Preparação para instalação de Ar Condicionado.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Soleiras em ardósia</a:t>
            </a:r>
            <a:r>
              <a:rPr lang="pt-BR" sz="3200" dirty="0" smtClean="0">
                <a:solidFill>
                  <a:srgbClr val="FFC000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rgbClr val="FFC000"/>
                </a:solidFill>
              </a:rPr>
              <a:t>Cozinha americano com bancada em granito.</a:t>
            </a:r>
            <a:endParaRPr lang="pt-BR" sz="3200" dirty="0">
              <a:solidFill>
                <a:srgbClr val="FFC000"/>
              </a:solidFill>
            </a:endParaRPr>
          </a:p>
          <a:p>
            <a:r>
              <a:rPr lang="pt-BR" sz="3200" dirty="0">
                <a:solidFill>
                  <a:srgbClr val="FFC000"/>
                </a:solidFill>
              </a:rPr>
              <a:t>•Pé direito de 2,70 m.</a:t>
            </a:r>
          </a:p>
          <a:p>
            <a:r>
              <a:rPr lang="pt-BR" sz="3200" dirty="0">
                <a:solidFill>
                  <a:srgbClr val="FFC000"/>
                </a:solidFill>
              </a:rPr>
              <a:t>• Área de Lazer COMPLETA.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Lazer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1"/>
            <a:ext cx="8229600" cy="15407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 Cittá Maris apresenta mais 10 itens de lazer para oferecer a melhor qualidade de vida para quem busca um ambiente familiar saudável.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67544" y="2924945"/>
            <a:ext cx="8136904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sz="2800" dirty="0">
                <a:solidFill>
                  <a:srgbClr val="FFC000"/>
                </a:solidFill>
              </a:rPr>
              <a:t>20 praças;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Espelho d’água;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2 playgrounds;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</a:t>
            </a:r>
            <a:r>
              <a:rPr lang="pt-BR" sz="2800" dirty="0" err="1">
                <a:solidFill>
                  <a:srgbClr val="FFC000"/>
                </a:solidFill>
              </a:rPr>
              <a:t>Fitness</a:t>
            </a:r>
            <a:r>
              <a:rPr lang="pt-BR" sz="2800" dirty="0">
                <a:solidFill>
                  <a:srgbClr val="FFC000"/>
                </a:solidFill>
              </a:rPr>
              <a:t> (espaço malhação);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Espaço Zen;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</a:t>
            </a:r>
            <a:r>
              <a:rPr lang="pt-BR" sz="2800" dirty="0" err="1">
                <a:solidFill>
                  <a:srgbClr val="FFC000"/>
                </a:solidFill>
              </a:rPr>
              <a:t>Redário</a:t>
            </a:r>
            <a:r>
              <a:rPr lang="pt-BR" sz="2800" dirty="0">
                <a:solidFill>
                  <a:srgbClr val="FFC000"/>
                </a:solidFill>
              </a:rPr>
              <a:t>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Quiosques de Churrasqueira;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Espaço Gourmet;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Piscinas adulto e infantil;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Vestiários (anexo piscina);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Quadra poliesportiva;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Pista de Skate;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Portaria;</a:t>
            </a:r>
          </a:p>
          <a:p>
            <a:r>
              <a:rPr lang="pt-BR" sz="2800" dirty="0">
                <a:solidFill>
                  <a:srgbClr val="FFC000"/>
                </a:solidFill>
              </a:rPr>
              <a:t>• 1 vaga de garagem para cada apartamento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11500" dirty="0" smtClean="0">
                <a:solidFill>
                  <a:srgbClr val="FFC000"/>
                </a:solidFill>
              </a:rPr>
              <a:t>IMAGENS</a:t>
            </a:r>
            <a:endParaRPr lang="pt-BR" sz="115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8882" y="0"/>
            <a:ext cx="9242881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411"/>
            <a:ext cx="9144000" cy="690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3734"/>
            <a:ext cx="9252519" cy="698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Localização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Br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316 no Km 12, passando a barreira da PRF.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Próximo ao centro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de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Marituba.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8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473" y="0"/>
            <a:ext cx="922694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07" y="0"/>
            <a:ext cx="91572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8879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897" y="0"/>
            <a:ext cx="9163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4886" y="0"/>
            <a:ext cx="927377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7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68"/>
            <a:ext cx="9144000" cy="686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120" y="0"/>
            <a:ext cx="920023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021296" y="-1021296"/>
            <a:ext cx="7101408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Vantagens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lang="pt-BR" sz="2800" dirty="0" smtClean="0">
                <a:solidFill>
                  <a:srgbClr val="FFC000"/>
                </a:solidFill>
              </a:rPr>
              <a:t>BR 316 liga a região metropolitana de Belém, e suas margens até Marituba 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estão valorizando rapidamente.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Morando no Cittá Maris você estará próximo diversas redes de supermercados, </a:t>
            </a:r>
            <a:r>
              <a:rPr lang="pt-BR" sz="2800" dirty="0" smtClean="0">
                <a:solidFill>
                  <a:srgbClr val="FFC000"/>
                </a:solidFill>
              </a:rPr>
              <a:t>h</a:t>
            </a:r>
            <a:r>
              <a:rPr kumimoji="0" lang="pt-B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ospitais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redes de farmácias, shopping</a:t>
            </a:r>
            <a:r>
              <a:rPr kumimoji="0" lang="pt-BR" sz="28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faculdades, além 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das diversas linhas de ônibus que ligam toda a grande Belém.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Entrega do imóvel no prazo com garantia PDG, ELO e Caixa Econômica Federal.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sng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Descrição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052736"/>
            <a:ext cx="8229600" cy="554461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47 blocos de T+4 pavimentos com 20 unidades por bloco, totalizando 940 unidades.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8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Unidades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752 tipos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sz="32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512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unid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 – 2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dorm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240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unid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 – 3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dorm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 188 -Térreos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• 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17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unid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 – 1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dorm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• 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141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unid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 – 2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dorm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pt-BR" sz="32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• 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unid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 – 3 </a:t>
            </a:r>
            <a:r>
              <a:rPr lang="pt-BR" sz="32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dorm</a:t>
            </a:r>
            <a:r>
              <a:rPr lang="pt-BR" sz="32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kumimoji="0" lang="pt-B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05370" y="-580628"/>
            <a:ext cx="5733257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Unidade 1 quarto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1412776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Apartamento com 34,15m²</a:t>
            </a:r>
            <a:endParaRPr lang="pt-BR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92000" y="-546216"/>
            <a:ext cx="5760000" cy="914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Unidade 2 quartos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1412776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Apartamento com 43,37m²</a:t>
            </a:r>
            <a:endParaRPr lang="pt-BR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92000" y="-594000"/>
            <a:ext cx="57600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		Unidade 2 quartos com área privativa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2339752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Apartamento</a:t>
            </a:r>
            <a:r>
              <a:rPr lang="pt-BR" sz="32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com </a:t>
            </a:r>
            <a:r>
              <a:rPr lang="pt-BR" sz="32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54,47m²</a:t>
            </a:r>
            <a:endParaRPr lang="pt-BR" sz="32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5400000">
            <a:off x="1713901" y="-544717"/>
            <a:ext cx="57162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Unidade 3 quartos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1412776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Apartamento com 55,35m²</a:t>
            </a:r>
            <a:endParaRPr lang="pt-BR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295</Words>
  <Application>Microsoft Office PowerPoint</Application>
  <PresentationFormat>Apresentação na tela (4:3)</PresentationFormat>
  <Paragraphs>62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IMAGENS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asa010</dc:creator>
  <cp:lastModifiedBy>VENDAS</cp:lastModifiedBy>
  <cp:revision>36</cp:revision>
  <dcterms:created xsi:type="dcterms:W3CDTF">2012-04-04T20:34:20Z</dcterms:created>
  <dcterms:modified xsi:type="dcterms:W3CDTF">2015-11-14T18:39:29Z</dcterms:modified>
</cp:coreProperties>
</file>